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30240288" cy="424799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379" userDrawn="1">
          <p15:clr>
            <a:srgbClr val="A4A3A4"/>
          </p15:clr>
        </p15:guide>
        <p15:guide id="2" pos="952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86FF"/>
    <a:srgbClr val="3399FF"/>
    <a:srgbClr val="0066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712" autoAdjust="0"/>
  </p:normalViewPr>
  <p:slideViewPr>
    <p:cSldViewPr snapToGrid="0">
      <p:cViewPr varScale="1">
        <p:scale>
          <a:sx n="17" d="100"/>
          <a:sy n="17" d="100"/>
        </p:scale>
        <p:origin x="3108" y="96"/>
      </p:cViewPr>
      <p:guideLst>
        <p:guide orient="horz" pos="13379"/>
        <p:guide pos="95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85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8A10600-43CC-45AD-9E60-325A928EDD9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0548A8-508B-4AE6-A1D7-9620CA57B23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AC88EE-D26B-4445-87F9-263B0EC9A5CF}" type="datetimeFigureOut">
              <a:rPr lang="en-US" smtClean="0"/>
              <a:t>7/18/2025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6F78BE-D6AB-47D7-9E92-9C0D2A65CD2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5B4771-A603-4799-B757-7AC1E090BA6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4934B-B23A-4D2D-86F7-917E8C0FA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4698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AC5DBB-11E9-44C9-B6E6-9AFD8AAAB669}" type="datetimeFigureOut">
              <a:rPr lang="en-US" smtClean="0"/>
              <a:t>7/18/2025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0450" y="1143000"/>
            <a:ext cx="2197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71160A-D288-47EF-9DA6-EF2439013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07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72099" rtl="0" eaLnBrk="1" latinLnBrk="0" hangingPunct="1">
      <a:defRPr sz="1276" kern="1200">
        <a:solidFill>
          <a:schemeClr val="tx1"/>
        </a:solidFill>
        <a:latin typeface="+mn-lt"/>
        <a:ea typeface="+mn-ea"/>
        <a:cs typeface="+mn-cs"/>
      </a:defRPr>
    </a:lvl1pPr>
    <a:lvl2pPr marL="486049" algn="l" defTabSz="972099" rtl="0" eaLnBrk="1" latinLnBrk="0" hangingPunct="1">
      <a:defRPr sz="1276" kern="1200">
        <a:solidFill>
          <a:schemeClr val="tx1"/>
        </a:solidFill>
        <a:latin typeface="+mn-lt"/>
        <a:ea typeface="+mn-ea"/>
        <a:cs typeface="+mn-cs"/>
      </a:defRPr>
    </a:lvl2pPr>
    <a:lvl3pPr marL="972099" algn="l" defTabSz="972099" rtl="0" eaLnBrk="1" latinLnBrk="0" hangingPunct="1">
      <a:defRPr sz="1276" kern="1200">
        <a:solidFill>
          <a:schemeClr val="tx1"/>
        </a:solidFill>
        <a:latin typeface="+mn-lt"/>
        <a:ea typeface="+mn-ea"/>
        <a:cs typeface="+mn-cs"/>
      </a:defRPr>
    </a:lvl3pPr>
    <a:lvl4pPr marL="1458148" algn="l" defTabSz="972099" rtl="0" eaLnBrk="1" latinLnBrk="0" hangingPunct="1">
      <a:defRPr sz="1276" kern="1200">
        <a:solidFill>
          <a:schemeClr val="tx1"/>
        </a:solidFill>
        <a:latin typeface="+mn-lt"/>
        <a:ea typeface="+mn-ea"/>
        <a:cs typeface="+mn-cs"/>
      </a:defRPr>
    </a:lvl4pPr>
    <a:lvl5pPr marL="1944197" algn="l" defTabSz="972099" rtl="0" eaLnBrk="1" latinLnBrk="0" hangingPunct="1">
      <a:defRPr sz="1276" kern="1200">
        <a:solidFill>
          <a:schemeClr val="tx1"/>
        </a:solidFill>
        <a:latin typeface="+mn-lt"/>
        <a:ea typeface="+mn-ea"/>
        <a:cs typeface="+mn-cs"/>
      </a:defRPr>
    </a:lvl5pPr>
    <a:lvl6pPr marL="2430247" algn="l" defTabSz="972099" rtl="0" eaLnBrk="1" latinLnBrk="0" hangingPunct="1">
      <a:defRPr sz="1276" kern="1200">
        <a:solidFill>
          <a:schemeClr val="tx1"/>
        </a:solidFill>
        <a:latin typeface="+mn-lt"/>
        <a:ea typeface="+mn-ea"/>
        <a:cs typeface="+mn-cs"/>
      </a:defRPr>
    </a:lvl6pPr>
    <a:lvl7pPr marL="2916296" algn="l" defTabSz="972099" rtl="0" eaLnBrk="1" latinLnBrk="0" hangingPunct="1">
      <a:defRPr sz="1276" kern="1200">
        <a:solidFill>
          <a:schemeClr val="tx1"/>
        </a:solidFill>
        <a:latin typeface="+mn-lt"/>
        <a:ea typeface="+mn-ea"/>
        <a:cs typeface="+mn-cs"/>
      </a:defRPr>
    </a:lvl7pPr>
    <a:lvl8pPr marL="3402345" algn="l" defTabSz="972099" rtl="0" eaLnBrk="1" latinLnBrk="0" hangingPunct="1">
      <a:defRPr sz="1276" kern="1200">
        <a:solidFill>
          <a:schemeClr val="tx1"/>
        </a:solidFill>
        <a:latin typeface="+mn-lt"/>
        <a:ea typeface="+mn-ea"/>
        <a:cs typeface="+mn-cs"/>
      </a:defRPr>
    </a:lvl8pPr>
    <a:lvl9pPr marL="3888395" algn="l" defTabSz="972099" rtl="0" eaLnBrk="1" latinLnBrk="0" hangingPunct="1">
      <a:defRPr sz="127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37C2DAA-2E46-4CD1-A895-E6ECC1CC07F5}"/>
              </a:ext>
            </a:extLst>
          </p:cNvPr>
          <p:cNvSpPr/>
          <p:nvPr userDrawn="1"/>
        </p:nvSpPr>
        <p:spPr>
          <a:xfrm>
            <a:off x="4818" y="0"/>
            <a:ext cx="30240288" cy="5290620"/>
          </a:xfrm>
          <a:prstGeom prst="rect">
            <a:avLst/>
          </a:prstGeom>
          <a:gradFill flip="none" rotWithShape="1">
            <a:gsLst>
              <a:gs pos="0">
                <a:srgbClr val="0000FF"/>
              </a:gs>
              <a:gs pos="38000">
                <a:srgbClr val="0066FF"/>
              </a:gs>
              <a:gs pos="70000">
                <a:srgbClr val="3386FF"/>
              </a:gs>
              <a:gs pos="100000">
                <a:srgbClr val="3399FF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1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393D7DB-C7E7-4531-A1A8-D64CDC314031}"/>
              </a:ext>
            </a:extLst>
          </p:cNvPr>
          <p:cNvSpPr/>
          <p:nvPr userDrawn="1"/>
        </p:nvSpPr>
        <p:spPr>
          <a:xfrm>
            <a:off x="11876408" y="264307"/>
            <a:ext cx="16284861" cy="18374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fontAlgn="base"/>
            <a:r>
              <a:rPr lang="en-US" sz="3780" b="1" i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INTERNATIONAL CONFERENCE ON THE 120</a:t>
            </a:r>
            <a:r>
              <a:rPr lang="en-US" sz="3780" b="1" i="0" baseline="30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3780" b="1" i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ANNIVERSARY OF THE BULNAY EARTHQUAKE: </a:t>
            </a:r>
            <a:endParaRPr lang="mn-MN" sz="3780" b="1" i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/>
            <a:r>
              <a:rPr lang="en-US" sz="3780" b="1" i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ADVANCES IN ASTRONOMY AND GEOPHYSICS</a:t>
            </a:r>
            <a:endParaRPr lang="mn-MN" sz="378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27A3E0-6865-443C-8DA5-FD143393AA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1268" y="273124"/>
            <a:ext cx="1889990" cy="1930896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DC67046E-E140-433A-B1E4-9C10B6F2B6CB}"/>
              </a:ext>
            </a:extLst>
          </p:cNvPr>
          <p:cNvGrpSpPr/>
          <p:nvPr userDrawn="1"/>
        </p:nvGrpSpPr>
        <p:grpSpPr>
          <a:xfrm>
            <a:off x="305715" y="264307"/>
            <a:ext cx="11351991" cy="1944076"/>
            <a:chOff x="305715" y="264307"/>
            <a:chExt cx="11351991" cy="1944076"/>
          </a:xfrm>
        </p:grpSpPr>
        <p:pic>
          <p:nvPicPr>
            <p:cNvPr id="11" name="Picture 14">
              <a:extLst>
                <a:ext uri="{FF2B5EF4-FFF2-40B4-BE49-F238E27FC236}">
                  <a16:creationId xmlns:a16="http://schemas.microsoft.com/office/drawing/2014/main" id="{1002FA05-97F5-444E-BAE1-3BA4D35B3CAB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5154" y="264307"/>
              <a:ext cx="1937838" cy="19308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</p:pic>
        <p:pic>
          <p:nvPicPr>
            <p:cNvPr id="12" name="Picture 13">
              <a:extLst>
                <a:ext uri="{FF2B5EF4-FFF2-40B4-BE49-F238E27FC236}">
                  <a16:creationId xmlns:a16="http://schemas.microsoft.com/office/drawing/2014/main" id="{5973945D-A6B1-41C0-A694-792AF0F1CC7D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43794" y="273124"/>
              <a:ext cx="1913912" cy="19308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Picture 5">
              <a:extLst>
                <a:ext uri="{FF2B5EF4-FFF2-40B4-BE49-F238E27FC236}">
                  <a16:creationId xmlns:a16="http://schemas.microsoft.com/office/drawing/2014/main" id="{AE580C34-E2E1-49B1-9EC5-6E4E77F2A2CA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0" t="21059" r="82078" b="39997"/>
            <a:stretch/>
          </p:blipFill>
          <p:spPr bwMode="auto">
            <a:xfrm>
              <a:off x="2485993" y="273124"/>
              <a:ext cx="2745747" cy="1930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AAE81FA-A7A3-4EB7-9E57-5ECD2952810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715" y="264307"/>
              <a:ext cx="1993267" cy="1930896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9804544-6C93-4CBC-924F-F3377A43DA1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0035" y="277487"/>
              <a:ext cx="1916825" cy="19308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53741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79020" y="2261671"/>
            <a:ext cx="26082248" cy="8210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9020" y="11308310"/>
            <a:ext cx="26082248" cy="26953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79020" y="39372595"/>
            <a:ext cx="6804065" cy="2261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08A6F-52BE-49AA-B388-B30CE210E566}" type="datetimeFigureOut">
              <a:rPr lang="en-US" smtClean="0"/>
              <a:t>7/18/2025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17096" y="39372595"/>
            <a:ext cx="10206097" cy="2261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57203" y="39372595"/>
            <a:ext cx="6804065" cy="2261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D65A9-8512-4758-9215-D141C0ED9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092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xStyles>
    <p:titleStyle>
      <a:lvl1pPr algn="l" defTabSz="3024012" rtl="0" eaLnBrk="1" latinLnBrk="0" hangingPunct="1">
        <a:lnSpc>
          <a:spcPct val="90000"/>
        </a:lnSpc>
        <a:spcBef>
          <a:spcPct val="0"/>
        </a:spcBef>
        <a:buNone/>
        <a:defRPr sz="1455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003" indent="-756003" algn="l" defTabSz="3024012" rtl="0" eaLnBrk="1" latinLnBrk="0" hangingPunct="1">
        <a:lnSpc>
          <a:spcPct val="90000"/>
        </a:lnSpc>
        <a:spcBef>
          <a:spcPts val="3307"/>
        </a:spcBef>
        <a:buFont typeface="Arial" panose="020B0604020202020204" pitchFamily="34" charset="0"/>
        <a:buChar char="•"/>
        <a:defRPr sz="9260" kern="1200">
          <a:solidFill>
            <a:schemeClr val="tx1"/>
          </a:solidFill>
          <a:latin typeface="+mn-lt"/>
          <a:ea typeface="+mn-ea"/>
          <a:cs typeface="+mn-cs"/>
        </a:defRPr>
      </a:lvl1pPr>
      <a:lvl2pPr marL="2268009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7937" kern="1200">
          <a:solidFill>
            <a:schemeClr val="tx1"/>
          </a:solidFill>
          <a:latin typeface="+mn-lt"/>
          <a:ea typeface="+mn-ea"/>
          <a:cs typeface="+mn-cs"/>
        </a:defRPr>
      </a:lvl2pPr>
      <a:lvl3pPr marL="3780015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6614" kern="1200">
          <a:solidFill>
            <a:schemeClr val="tx1"/>
          </a:solidFill>
          <a:latin typeface="+mn-lt"/>
          <a:ea typeface="+mn-ea"/>
          <a:cs typeface="+mn-cs"/>
        </a:defRPr>
      </a:lvl3pPr>
      <a:lvl4pPr marL="5292021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4pPr>
      <a:lvl5pPr marL="6804028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5pPr>
      <a:lvl6pPr marL="8316034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6pPr>
      <a:lvl7pPr marL="9828040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7pPr>
      <a:lvl8pPr marL="11340046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8pPr>
      <a:lvl9pPr marL="12852052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1pPr>
      <a:lvl2pPr marL="1512006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2pPr>
      <a:lvl3pPr marL="3024012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3pPr>
      <a:lvl4pPr marL="4536018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4pPr>
      <a:lvl5pPr marL="6048024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5pPr>
      <a:lvl6pPr marL="7560031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6pPr>
      <a:lvl7pPr marL="9072037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7pPr>
      <a:lvl8pPr marL="10584043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8pPr>
      <a:lvl9pPr marL="12096049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1941FF00-42F6-4BC0-801A-0BE1BDB41D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263" y="5678906"/>
            <a:ext cx="29260800" cy="3643162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7788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204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Buyanaa B</dc:creator>
  <cp:lastModifiedBy>Banzragch Bat-Erdene</cp:lastModifiedBy>
  <cp:revision>56</cp:revision>
  <cp:lastPrinted>2023-08-29T03:04:07Z</cp:lastPrinted>
  <dcterms:created xsi:type="dcterms:W3CDTF">2023-08-29T02:30:17Z</dcterms:created>
  <dcterms:modified xsi:type="dcterms:W3CDTF">2025-07-18T03:09:37Z</dcterms:modified>
</cp:coreProperties>
</file>